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62" r:id="rId8"/>
    <p:sldId id="261" r:id="rId9"/>
    <p:sldId id="264" r:id="rId10"/>
    <p:sldId id="263" r:id="rId11"/>
  </p:sldIdLst>
  <p:sldSz cx="10693400" cy="7561263"/>
  <p:notesSz cx="7100888" cy="102330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428" y="-174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20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19.wdp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7.wdp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10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microsoft.com/office/2007/relationships/hdphoto" Target="../media/hdphoto9.wdp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1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microsoft.com/office/2007/relationships/hdphoto" Target="../media/hdphoto11.wdp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3.wdp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4.wdp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1.wdp"/><Relationship Id="rId7" Type="http://schemas.microsoft.com/office/2007/relationships/hdphoto" Target="../media/hdphoto16.wdp"/><Relationship Id="rId12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21.jpeg"/><Relationship Id="rId4" Type="http://schemas.openxmlformats.org/officeDocument/2006/relationships/image" Target="../media/image18.jpeg"/><Relationship Id="rId9" Type="http://schemas.microsoft.com/office/2007/relationships/hdphoto" Target="../media/hdphoto1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4" r="12946"/>
          <a:stretch/>
        </p:blipFill>
        <p:spPr bwMode="auto">
          <a:xfrm>
            <a:off x="1" y="-1"/>
            <a:ext cx="10726174" cy="7561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ДРД\Desktop\Логотипы\Родина Мать 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290" y="-20019"/>
            <a:ext cx="1413387" cy="252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54413" y="3924647"/>
            <a:ext cx="5400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ервичная ветеранская организация</a:t>
            </a:r>
            <a:endParaRPr lang="ru-RU" sz="1800" b="1" dirty="0" smtClean="0"/>
          </a:p>
          <a:p>
            <a:pPr algn="ctr"/>
            <a:r>
              <a:rPr lang="ru-RU" sz="1800" b="1" dirty="0" smtClean="0"/>
              <a:t>Муниципальное бюджетное учреждение дополнительного образования</a:t>
            </a:r>
          </a:p>
          <a:p>
            <a:pPr algn="ctr"/>
            <a:r>
              <a:rPr lang="ru-RU" sz="1800" b="1" dirty="0" smtClean="0"/>
              <a:t>«Центр детского творчества «Радуга»</a:t>
            </a:r>
          </a:p>
          <a:p>
            <a:pPr algn="ctr"/>
            <a:r>
              <a:rPr lang="ru-RU" sz="1800" b="1" dirty="0" smtClean="0"/>
              <a:t>Нижнекамского муниципального района Республики Татарстан </a:t>
            </a:r>
            <a:endParaRPr lang="ru-RU" sz="1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754413" y="2503887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МЫ ПОМНИМ,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МЫ ГОРДИМСЯ!</a:t>
            </a:r>
            <a:endParaRPr lang="ru-RU" sz="3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8428" y="7092999"/>
            <a:ext cx="5184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2025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28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4266" y="-8039"/>
            <a:ext cx="10693400" cy="75693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66380" y="108223"/>
            <a:ext cx="7848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Смотр-конкурс художественной самодеятельности «Вернуться памятью и сердцем» среди работников и коллективов предприятий, организаций и учреждений Камских Полян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ДРД\Desktop\Альбом совет ветеранов\IMG-20250416-WA01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69" t="12853" r="14473" b="10087"/>
          <a:stretch/>
        </p:blipFill>
        <p:spPr bwMode="auto">
          <a:xfrm>
            <a:off x="2608917" y="1188343"/>
            <a:ext cx="3838240" cy="312186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913" b="6743"/>
          <a:stretch/>
        </p:blipFill>
        <p:spPr bwMode="auto">
          <a:xfrm>
            <a:off x="3834532" y="5292799"/>
            <a:ext cx="5400600" cy="1920079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70836" y="1311448"/>
            <a:ext cx="38884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смотр-конкурс коллективом ЦДТ «Радуга» была представлена творческая постановка под названием «Женское дело – война?». В моменты репетиций наши ветераны  дали много советов по постановке, игре актеров,  сценическим костюмам. Грандиозный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труд педагогов, детей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ветеранов имел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огромный  успех.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Коллектив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«Радуги» стал обладателем Диплома Гран-при. 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8192" y="4410119"/>
            <a:ext cx="53467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Смотр художественной самодеятельности,  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Камские 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Поляны, 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СВ и работники ЦДТ «Радуга», 16.04.2025г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399" y="3931868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49032" y="108397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742" y="678335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59068" y="518143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63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0" y="-1181"/>
            <a:ext cx="10693400" cy="7561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868" y="196781"/>
            <a:ext cx="37441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День Победы!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ДРД\Desktop\Альбом совет ветеранов\-5280503475886296044_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275" y="3972989"/>
            <a:ext cx="3775971" cy="283197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РД\Desktop\Альбом совет ветеранов\IMG-20251119-WA004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6" t="24221" b="8177"/>
          <a:stretch/>
        </p:blipFill>
        <p:spPr bwMode="auto">
          <a:xfrm>
            <a:off x="7146900" y="3708622"/>
            <a:ext cx="3248119" cy="3096345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РД\Desktop\Альбом совет ветеранов\-5280503475886296074_121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275" y="468263"/>
            <a:ext cx="3768419" cy="2826314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03135" y="885210"/>
            <a:ext cx="33841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Давно отгремели залпы Великой Отечественной войны. Но почтить память всех, кто ковал Великую Победу, - прямая обязанность членов Совета ветеранов ЦДТ «Радуга».  Их пример – наказ для молодёжи.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6380" y="3348583"/>
            <a:ext cx="4104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Победы, Монумент Камских Полян, 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СВ Викторова Т.Н., 09.05.2025г.</a:t>
            </a:r>
            <a:endParaRPr lang="ru-RU" sz="1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00200" y="6929819"/>
            <a:ext cx="53467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Победы, Монумент Камских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Полян,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член 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Сапожникова М.В., 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09.05.2025г.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18908" y="6948983"/>
            <a:ext cx="30684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Викторова Т.Н., Сапожникова М.В.</a:t>
            </a:r>
            <a:endParaRPr lang="ru-RU" sz="1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ДРД\Desktop\1536773445_4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388" y="284452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РД\Desktop\1536773445_4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59296" y="357558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ДРД\Desktop\1536773445_4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388" y="634055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ДРД\Desktop\1536773445_4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50757" y="3892285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ДРД\Desktop\1536773445_4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460" y="6412565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ДРД\Desktop\1536773445_4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18531" y="360425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17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6236" y="-1181"/>
            <a:ext cx="10693400" cy="7561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849" y="3397942"/>
            <a:ext cx="3325419" cy="3839073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ДРД\Desktop\Альбом совет ветеранов\-5280503475886296043_1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812" y="2489958"/>
            <a:ext cx="3839073" cy="3839073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0356" y="176781"/>
            <a:ext cx="8352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Экспозиция «И в час веселья, и в час покоя не забывайте о войне»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0216" y="756295"/>
            <a:ext cx="81470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 80-летию Великой Победы в марте 2025 года коллективом Центра детского творчества «Радуга», в том числе и участниками Совета ветеранов организации, в фойе  учреждения была оформлена инсталляция «И  час веселья, и в час покоя не забывайте о войне».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Помимо оформления для экспозиции ветераны предоставили необходимые антикварные вещи.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95851" y="6425763"/>
            <a:ext cx="2282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ЦДТ «Радуга»,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СВ, 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55" y="589698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567370" y="2412480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660" y="680496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52936" y="3276575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7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4266" y="-8039"/>
            <a:ext cx="10693400" cy="756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0356" y="176781"/>
            <a:ext cx="8352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Всероссийская акция «Сад Памяти»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ДРД\Desktop\Альбом совет ветеранов\IMG-20250425-WA00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817" b="40092"/>
          <a:stretch/>
        </p:blipFill>
        <p:spPr bwMode="auto">
          <a:xfrm>
            <a:off x="6149413" y="3761467"/>
            <a:ext cx="3867181" cy="2757621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РД\Desktop\Альбом совет ветеранов\-5280503475886296083_1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009"/>
          <a:stretch/>
        </p:blipFill>
        <p:spPr bwMode="auto">
          <a:xfrm>
            <a:off x="2685725" y="868110"/>
            <a:ext cx="2684440" cy="372196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2724" y="756295"/>
            <a:ext cx="48245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 </a:t>
            </a:r>
            <a:r>
              <a:rPr lang="ru-RU" sz="1800" dirty="0" smtClean="0"/>
              <a:t>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увековечивания памяти тех, кто отдал свои жизни за нашу свободу, коллектив ЦДТ «Радуга» вместе с наставниками – членами Совета ветеранов – ежегодно принимает участие во Всероссийской акции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«Сад памяти»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Участие коллектива в акции под наставничеством ветеранов организации – уже добрая традиция, сложившаяся годами и объединяющая коллектив.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2364" y="4688469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«Сад памяти», Камские Поляны, 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 СВ Сапожникова М.В., 03.05.2025г.</a:t>
            </a:r>
            <a:endParaRPr lang="ru-RU" sz="1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9413" y="6569779"/>
            <a:ext cx="4021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«Сад памяти», Камские Поляны, </a:t>
            </a:r>
          </a:p>
          <a:p>
            <a:pPr algn="ctr"/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 и работники ЦДТ, 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03.05.2025г.</a:t>
            </a:r>
          </a:p>
        </p:txBody>
      </p:sp>
      <p:pic>
        <p:nvPicPr>
          <p:cNvPr id="10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68" y="4152051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70636" y="756295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794" y="6104228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13428" y="365709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51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4266" y="-8039"/>
            <a:ext cx="10693400" cy="756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0356" y="176781"/>
            <a:ext cx="8352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Помощь участникам специальной военной операции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ДРД\Desktop\Альбом совет ветеранов\IMG-20230927-WA002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16" r="15267"/>
          <a:stretch/>
        </p:blipFill>
        <p:spPr bwMode="auto">
          <a:xfrm>
            <a:off x="2673350" y="828303"/>
            <a:ext cx="4478064" cy="2526401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РД\Desktop\Альбом совет ветеранов\IMG-20250403-WA003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944"/>
          <a:stretch/>
        </p:blipFill>
        <p:spPr bwMode="auto">
          <a:xfrm>
            <a:off x="2668836" y="3885001"/>
            <a:ext cx="4478064" cy="2923843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34933" y="829458"/>
            <a:ext cx="29523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Одна из главных задач коллектива ЦДТ «Радуга» – помощь и поддержка участников специальной военной операции.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Своим примером к участию во всевозможных благотворительных акциях как плетение  маскировочных сетей, сбор гуманитарной помощи, сбор денежных средств - привлекают всех  членов коллектива именно наши многоуважаемые  ветераны.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9032" y="3348583"/>
            <a:ext cx="53467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Плетение маскировочных сетей,  Камские 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Поляны, </a:t>
            </a:r>
          </a:p>
          <a:p>
            <a:pPr algn="ctr"/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 и работники ЦДТ, 13.03.2025г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76078" y="6804967"/>
            <a:ext cx="53467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Отправка гуманитарной помощи, ЦДТ «Радуга», </a:t>
            </a:r>
            <a:endParaRPr lang="ru-RU" sz="1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СВ, 25.02.2025г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161" y="291307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45096" y="72393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161" y="6381431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45096" y="3780631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101516">
            <a:off x="7340601" y="5774826"/>
            <a:ext cx="3262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Mistral" panose="03090702030407020403" pitchFamily="66" charset="0"/>
              </a:rPr>
              <a:t>СВОИХ НЕ БРОСАЕМ!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98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4266" y="-8039"/>
            <a:ext cx="10693400" cy="756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0356" y="52765"/>
            <a:ext cx="8352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Фотогалерея земляков специальной </a:t>
            </a:r>
            <a:r>
              <a:rPr lang="ru-RU" b="1" dirty="0" smtClean="0">
                <a:solidFill>
                  <a:srgbClr val="C00000"/>
                </a:solidFill>
              </a:rPr>
              <a:t>военной операции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6900" y="736472"/>
            <a:ext cx="295232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феврале 2025 года на базе культурного центра «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Чулман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-Су» была организована фотогалерея «Героями не рождаются - героями становятся», приуроченная ко Дню Защитника Отечества и 80-летию Великой Победы.</a:t>
            </a:r>
          </a:p>
          <a:p>
            <a:pPr algn="just"/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Фотогалерея включила фотографии земляков, участвующих в СВО. </a:t>
            </a:r>
          </a:p>
          <a:p>
            <a:pPr algn="just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Мероприятие посетили члены Совета ветеранов  Центра детского творчества «Радуга» во главе с директором Г.Р. 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Батталовой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2404" y="3616870"/>
            <a:ext cx="3608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Камские </a:t>
            </a:r>
            <a:r>
              <a:rPr lang="ru-RU" sz="14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Поляны, </a:t>
            </a:r>
            <a:r>
              <a:rPr lang="ru-RU" sz="1400" b="1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СВ, 15.02.2025г</a:t>
            </a:r>
            <a:r>
              <a:rPr lang="ru-RU" sz="1400" b="1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 rot="20101516">
            <a:off x="7189832" y="6062858"/>
            <a:ext cx="3262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9BBB59">
                    <a:lumMod val="50000"/>
                  </a:srgbClr>
                </a:solidFill>
                <a:latin typeface="Mistral" panose="03090702030407020403" pitchFamily="66" charset="0"/>
              </a:rPr>
              <a:t>СВОИХ НЕ БРОСАЕМ!</a:t>
            </a:r>
            <a:endParaRPr lang="ru-RU" sz="3200" b="1" dirty="0">
              <a:solidFill>
                <a:srgbClr val="9BBB59">
                  <a:lumMod val="50000"/>
                </a:srgbClr>
              </a:solidFill>
              <a:latin typeface="Mistral" panose="03090702030407020403" pitchFamily="66" charset="0"/>
            </a:endParaRPr>
          </a:p>
        </p:txBody>
      </p:sp>
      <p:pic>
        <p:nvPicPr>
          <p:cNvPr id="1026" name="Picture 2" descr="C:\Users\ДРД\Desktop\Альбом совет ветеранов\IMG-20251203-WA00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20" t="6958" r="11283"/>
          <a:stretch/>
        </p:blipFill>
        <p:spPr bwMode="auto">
          <a:xfrm>
            <a:off x="2948245" y="4110841"/>
            <a:ext cx="3476291" cy="309825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ДРД\Desktop\Альбом совет ветеранов\IMG-20251203-WA00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45" b="12172"/>
          <a:stretch/>
        </p:blipFill>
        <p:spPr bwMode="auto">
          <a:xfrm>
            <a:off x="2950146" y="549128"/>
            <a:ext cx="3116634" cy="2991236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420" y="310019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16394" y="46826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420" y="677513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РД\Desktop\1536773445_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59295" y="3996655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8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20022" y="-8039"/>
            <a:ext cx="10693400" cy="756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0356" y="176781"/>
            <a:ext cx="83526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Помощь участникам специальной военной операции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124" name="Picture 4" descr="C:\Users\ДРД\Desktop\Альбом совет ветеранов\-5280503475886296111_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380" y="936776"/>
            <a:ext cx="4608512" cy="3456384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6900" y="756295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Доброй традицией коллектива ЦДТ «Радуга» становится проведение ярмарки-распродажи «Радуга добра» в поддержку воинов специальной военной операции. 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Ярмарка проводится второй год. 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инициаторами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являются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члены Совета ветеранов.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6899" y="3492599"/>
            <a:ext cx="34561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Выдвинутая ими в прошлом году идея проведения подобной ярмарки-распродажи была подхвачена педагогами Центра, которые, в свою очередь, привлекли к участию своих воспитанников.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06340" y="4410119"/>
            <a:ext cx="53467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Ярмарка-распродажа «Радуга добра», 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ЦДТ «»Радуга, педагоги, воспитанники и члены 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 ЦДТ «Радуга», 17.09.2025г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66380" y="5421714"/>
            <a:ext cx="81366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распродажу были выставлены творческие работы как ветеранов, так и педагогов и детей.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второй год подряд всеобщими усилиями все собранные денежные средства отправляются через волонтеров в зону СВО для поддержки наших бойцов.   </a:t>
            </a:r>
          </a:p>
          <a:p>
            <a:pPr lvl="0" algn="just"/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Наши ветераны – не только инициаторы данной акции, но и активные покупатели. </a:t>
            </a:r>
          </a:p>
        </p:txBody>
      </p:sp>
      <p:pic>
        <p:nvPicPr>
          <p:cNvPr id="10" name="Picture 2" descr="C:\Users\ДРД\Desktop\1536773445_4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644" y="397184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esktop\1536773445_4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461099" y="82830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63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4266" y="-8039"/>
            <a:ext cx="10693400" cy="756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10396" y="124773"/>
            <a:ext cx="79926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составе жюри патриотических конкурсов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ДРД\Desktop\Альбом совет ветеранов\-5280503475886296042_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388" y="701484"/>
            <a:ext cx="4681593" cy="3511195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87387" y="756295"/>
            <a:ext cx="31026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Ежегодно Центром детского творчества «Радуга» проводятся патриотические конкурсы для детей и педагогов.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 Год 80-летия Великой Победы и Защитника Отечества не стал исключением.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Масштабно прошли муниципальные конкурсы:  конкурс чтецов «Поезд воинской славы», конкурс рисунков «Защитников Родины славим», конкурс-акция «С теплом из дома!» и т.д. 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476757" y="5277698"/>
            <a:ext cx="80132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Почетными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членами судейских комиссий конкурсов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наши многоуважаемые члены Совета ветеранов. Девиз председателя Совета ветеранов Викторовой Татьяны Николаевны «Святое дело – помнить о подвиге наших дедов и прадедов!» лег в основу работы судейской комиссии. Таким образом, работа жюри в данном составе всегда протекает сознательно, мудро и рассудительно.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40687" y="4266103"/>
            <a:ext cx="53467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работ конкурса ИЗО </a:t>
            </a:r>
          </a:p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«Защитников Отечества славим!», ЦДТ «Радуга»,</a:t>
            </a:r>
            <a:endParaRPr lang="ru-RU" sz="1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СВ, февраль 2025 года</a:t>
            </a:r>
            <a:endParaRPr lang="ru-RU" sz="1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ДРД\Desktop\1536773445_4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380" y="3755820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ДРД\Desktop\1536773445_4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605116" y="612280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72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81936" y="-159276"/>
            <a:ext cx="356447" cy="3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1" r="31348"/>
          <a:stretch/>
        </p:blipFill>
        <p:spPr bwMode="auto">
          <a:xfrm>
            <a:off x="4266" y="-8039"/>
            <a:ext cx="10693400" cy="756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96956" y="180231"/>
            <a:ext cx="38060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Лыжня - 2025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7" name="Picture 3" descr="C:\Users\ДРД\Desktop\Альбом совет ветеранов\IMG-20250208-WA00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841"/>
          <a:stretch/>
        </p:blipFill>
        <p:spPr bwMode="auto">
          <a:xfrm>
            <a:off x="2709843" y="4544008"/>
            <a:ext cx="3647370" cy="2327203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митрий\Downloads\nSULNDjaMa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721" y="2424335"/>
            <a:ext cx="1793971" cy="1944216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митрий\Downloads\h4HdWRd8Q8w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61" b="7494"/>
          <a:stretch/>
        </p:blipFill>
        <p:spPr bwMode="auto">
          <a:xfrm>
            <a:off x="4626621" y="2424335"/>
            <a:ext cx="1872208" cy="1950702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ownloads\hA-VMUWSsU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43" y="251687"/>
            <a:ext cx="2593023" cy="194476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30877" y="770719"/>
            <a:ext cx="3600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Очередной девиз наших ветеранов – «Движение – жизнь!».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 мероприятиях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важной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долголетия и позитивного настроя членов Совета ветеранов. </a:t>
            </a:r>
          </a:p>
          <a:p>
            <a:pPr algn="just"/>
            <a:r>
              <a:rPr lang="ru-RU" sz="1800" dirty="0"/>
              <a:t> </a:t>
            </a:r>
            <a:r>
              <a:rPr lang="ru-RU" sz="1800" dirty="0" smtClean="0"/>
              <a:t>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Приняв участие в «Лыжне Камских Полян - 2025», посвященной 80-летию Великой Победы,  члены Совета ветеранов  потянули за собой молодое звено коллектива.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Представители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поколения не только соревнуются, но и организуют группы поддержки, делятся опытом с начинающими лыжниками и собственным примером вдохновляют молодежь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занятиям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60178" y="6848264"/>
            <a:ext cx="53467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«Лыжня Камских Полян - 2025», 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Камские Поляны, </a:t>
            </a:r>
          </a:p>
          <a:p>
            <a:pPr algn="ctr"/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члены СВ </a:t>
            </a:r>
            <a:r>
              <a:rPr lang="ru-RU" sz="1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работники ЦДТ «Радуга», 08.02.2025г</a:t>
            </a:r>
            <a:r>
              <a:rPr lang="ru-RU" sz="1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60" y="1764407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74442" y="147869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413" y="3940130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90516" y="2340471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746" y="3928894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12349" y="2340471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943" y="6399361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ДРД\Desktop\1536773445_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13029" y="4428703"/>
            <a:ext cx="685800" cy="5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77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926</Words>
  <Application>Microsoft Office PowerPoint</Application>
  <PresentationFormat>Произвольный</PresentationFormat>
  <Paragraphs>69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ДРД</dc:creator>
  <cp:lastModifiedBy>ДРД</cp:lastModifiedBy>
  <cp:revision>113</cp:revision>
  <cp:lastPrinted>2025-12-03T10:49:44Z</cp:lastPrinted>
  <dcterms:created xsi:type="dcterms:W3CDTF">2025-11-28T09:38:44Z</dcterms:created>
  <dcterms:modified xsi:type="dcterms:W3CDTF">2025-12-03T10:53:13Z</dcterms:modified>
</cp:coreProperties>
</file>